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2" r:id="rId10"/>
    <p:sldId id="269" r:id="rId11"/>
    <p:sldId id="267" r:id="rId12"/>
    <p:sldId id="268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1311A-DBB0-4A00-8BEA-082893EDD059}" type="datetimeFigureOut">
              <a:rPr lang="fr-FR" smtClean="0"/>
              <a:t>01/09/2016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D4BD6-AF60-42DA-9960-A36B03C31E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85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8.png"/><Relationship Id="rId7" Type="http://schemas.openxmlformats.org/officeDocument/2006/relationships/slide" Target="slide3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5.jpg"/><Relationship Id="rId7" Type="http://schemas.openxmlformats.org/officeDocument/2006/relationships/slide" Target="slide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800" dirty="0">
                <a:latin typeface="Comic Sans MS" panose="030F0702030302020204" pitchFamily="66" charset="0"/>
              </a:rPr>
              <a:t>Bienvenue en classe de 6è1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Comic Sans MS" panose="030F0702030302020204" pitchFamily="66" charset="0"/>
              </a:rPr>
              <a:t>Au collège Albert Camus</a:t>
            </a:r>
          </a:p>
        </p:txBody>
      </p:sp>
    </p:spTree>
    <p:extLst>
      <p:ext uri="{BB962C8B-B14F-4D97-AF65-F5344CB8AC3E}">
        <p14:creationId xmlns:p14="http://schemas.microsoft.com/office/powerpoint/2010/main" val="4039180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omic Sans MS" panose="030F0702030302020204" pitchFamily="66" charset="0"/>
              </a:rPr>
              <a:t>Communication Parents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2" y="2706834"/>
            <a:ext cx="9601196" cy="3318936"/>
          </a:xfrm>
        </p:spPr>
        <p:txBody>
          <a:bodyPr/>
          <a:lstStyle/>
          <a:p>
            <a:r>
              <a:rPr lang="fr-FR" dirty="0">
                <a:latin typeface="Comic Sans MS" panose="030F0702030302020204" pitchFamily="66" charset="0"/>
              </a:rPr>
              <a:t>Carnet de correspondance</a:t>
            </a:r>
          </a:p>
          <a:p>
            <a:r>
              <a:rPr lang="fr-FR" dirty="0">
                <a:latin typeface="Comic Sans MS" panose="030F0702030302020204" pitchFamily="66" charset="0"/>
              </a:rPr>
              <a:t>La-Vie-Scolaire.fr</a:t>
            </a:r>
          </a:p>
          <a:p>
            <a:r>
              <a:rPr lang="fr-FR" dirty="0">
                <a:latin typeface="Comic Sans MS" panose="030F0702030302020204" pitchFamily="66" charset="0"/>
              </a:rPr>
              <a:t>UNSS – Section Athlétisme</a:t>
            </a:r>
          </a:p>
          <a:p>
            <a:r>
              <a:rPr lang="fr-FR" dirty="0">
                <a:latin typeface="Comic Sans MS" panose="030F0702030302020204" pitchFamily="66" charset="0"/>
              </a:rPr>
              <a:t>Réunion Parents – Professeurs le </a:t>
            </a:r>
            <a:r>
              <a:rPr lang="fr-FR" dirty="0">
                <a:solidFill>
                  <a:srgbClr val="FF0000"/>
                </a:solidFill>
                <a:latin typeface="Comic Sans MS" panose="030F0702030302020204" pitchFamily="66" charset="0"/>
              </a:rPr>
              <a:t>Mardi 20 Septembre</a:t>
            </a:r>
          </a:p>
          <a:p>
            <a:r>
              <a:rPr lang="fr-FR" dirty="0">
                <a:latin typeface="Comic Sans MS" panose="030F0702030302020204" pitchFamily="66" charset="0"/>
              </a:rPr>
              <a:t>Fiche Infos Parents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0832" y="1103990"/>
            <a:ext cx="1578043" cy="118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omic Sans MS" panose="030F0702030302020204" pitchFamily="66" charset="0"/>
              </a:rPr>
              <a:t>Organisation de la journée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latin typeface="Comic Sans MS" panose="030F0702030302020204" pitchFamily="66" charset="0"/>
              </a:rPr>
              <a:t>Matin    </a:t>
            </a:r>
            <a:r>
              <a:rPr lang="fr-FR" sz="2000" dirty="0">
                <a:latin typeface="Comic Sans MS" panose="030F0702030302020204" pitchFamily="66" charset="0"/>
              </a:rPr>
              <a:t>9h – 12h30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sz="2000" dirty="0">
                <a:latin typeface="Comic Sans MS" panose="030F0702030302020204" pitchFamily="66" charset="0"/>
              </a:rPr>
              <a:t>Récupération des livres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Photo de Classe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Distribution des carnets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Règlement Intérieur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Récupération des fournitures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>
                <a:latin typeface="Comic Sans MS" panose="030F0702030302020204" pitchFamily="66" charset="0"/>
              </a:rPr>
              <a:t>Après-Midi    </a:t>
            </a:r>
            <a:r>
              <a:rPr lang="fr-FR" sz="2000" dirty="0">
                <a:latin typeface="Comic Sans MS" panose="030F0702030302020204" pitchFamily="66" charset="0"/>
              </a:rPr>
              <a:t>13h45 – 16h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FR" sz="2000" dirty="0">
                <a:latin typeface="Comic Sans MS" panose="030F0702030302020204" pitchFamily="66" charset="0"/>
              </a:rPr>
              <a:t>Emploi du temps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Présentation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Objectifs de l’année scolaire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3794" y="1113183"/>
            <a:ext cx="1207888" cy="1181283"/>
          </a:xfrm>
          <a:prstGeom prst="rect">
            <a:avLst/>
          </a:prstGeom>
        </p:spPr>
      </p:pic>
      <p:pic>
        <p:nvPicPr>
          <p:cNvPr id="9" name="Image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451" y="4149173"/>
            <a:ext cx="277053" cy="277053"/>
          </a:xfrm>
          <a:prstGeom prst="rect">
            <a:avLst/>
          </a:prstGeom>
        </p:spPr>
      </p:pic>
      <p:pic>
        <p:nvPicPr>
          <p:cNvPr id="10" name="Image 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999" y="4586068"/>
            <a:ext cx="277053" cy="277053"/>
          </a:xfrm>
          <a:prstGeom prst="rect">
            <a:avLst/>
          </a:prstGeom>
        </p:spPr>
      </p:pic>
      <p:pic>
        <p:nvPicPr>
          <p:cNvPr id="11" name="Imag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6562" y="3310946"/>
            <a:ext cx="277053" cy="277053"/>
          </a:xfrm>
          <a:prstGeom prst="rect">
            <a:avLst/>
          </a:prstGeom>
        </p:spPr>
      </p:pic>
      <p:pic>
        <p:nvPicPr>
          <p:cNvPr id="12" name="Imag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677" y="3746937"/>
            <a:ext cx="277053" cy="277053"/>
          </a:xfrm>
          <a:prstGeom prst="rect">
            <a:avLst/>
          </a:prstGeom>
        </p:spPr>
      </p:pic>
      <p:pic>
        <p:nvPicPr>
          <p:cNvPr id="13" name="Image 1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524" y="4198271"/>
            <a:ext cx="277053" cy="27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53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93811" y="1216255"/>
            <a:ext cx="3718455" cy="1371600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Etat des Livres</a:t>
            </a:r>
          </a:p>
        </p:txBody>
      </p:sp>
      <p:pic>
        <p:nvPicPr>
          <p:cNvPr id="12" name="Espace réservé du contenu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138" y="1377554"/>
            <a:ext cx="5470525" cy="4102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000" dirty="0">
                <a:latin typeface="Comic Sans MS" panose="030F0702030302020204" pitchFamily="66" charset="0"/>
              </a:rPr>
              <a:t>Remplir l’entête </a:t>
            </a:r>
          </a:p>
          <a:p>
            <a:pPr marL="457200" indent="-457200">
              <a:buAutoNum type="arabicPeriod"/>
            </a:pPr>
            <a:r>
              <a:rPr lang="fr-FR" sz="2000" dirty="0">
                <a:latin typeface="Comic Sans MS" panose="030F0702030302020204" pitchFamily="66" charset="0"/>
              </a:rPr>
              <a:t>Pour chaque livre: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Comic Sans MS" panose="030F0702030302020204" pitchFamily="66" charset="0"/>
              </a:rPr>
              <a:t>Remplir le nom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Comic Sans MS" panose="030F0702030302020204" pitchFamily="66" charset="0"/>
              </a:rPr>
              <a:t>Remplir le n° de livre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Comic Sans MS" panose="030F0702030302020204" pitchFamily="66" charset="0"/>
              </a:rPr>
              <a:t>Renseigner l’état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4545496" y="2716696"/>
            <a:ext cx="1152939" cy="5698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4518624" y="3394398"/>
            <a:ext cx="1974941" cy="7571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4605602" y="3394398"/>
            <a:ext cx="3378052" cy="12103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4538870" y="3394398"/>
            <a:ext cx="4724400" cy="16535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5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93811" y="982131"/>
            <a:ext cx="3718455" cy="1853833"/>
          </a:xfrm>
        </p:spPr>
        <p:txBody>
          <a:bodyPr>
            <a:noAutofit/>
          </a:bodyPr>
          <a:lstStyle/>
          <a:p>
            <a:r>
              <a:rPr lang="fr-FR" sz="32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Carnet de correspondance</a:t>
            </a:r>
            <a:br>
              <a:rPr lang="fr-FR" sz="32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br>
              <a:rPr lang="fr-FR" sz="32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L’équipe éducative</a:t>
            </a:r>
          </a:p>
        </p:txBody>
      </p:sp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0879" y="164892"/>
            <a:ext cx="457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1293811" y="3240928"/>
            <a:ext cx="3718455" cy="243840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fr-FR" sz="2000" dirty="0">
                <a:latin typeface="Comic Sans MS" panose="030F0702030302020204" pitchFamily="66" charset="0"/>
              </a:rPr>
              <a:t>Remplir le nom des personnels de l’administration</a:t>
            </a:r>
          </a:p>
          <a:p>
            <a:pPr marL="342900" indent="-342900">
              <a:buAutoNum type="arabicPeriod"/>
            </a:pPr>
            <a:r>
              <a:rPr lang="fr-FR" sz="2000" dirty="0">
                <a:latin typeface="Comic Sans MS" panose="030F0702030302020204" pitchFamily="66" charset="0"/>
              </a:rPr>
              <a:t>Remplir le nom des professeurs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4601980" y="668866"/>
            <a:ext cx="3597640" cy="27601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4601980" y="1909047"/>
            <a:ext cx="2758190" cy="26245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896" y="567933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7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93811" y="982131"/>
            <a:ext cx="3718455" cy="1853833"/>
          </a:xfrm>
        </p:spPr>
        <p:txBody>
          <a:bodyPr>
            <a:normAutofit fontScale="90000"/>
          </a:bodyPr>
          <a:lstStyle/>
          <a:p>
            <a:r>
              <a:rPr lang="fr-FR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Carnet de correspondance</a:t>
            </a:r>
            <a:br>
              <a:rPr lang="fr-FR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br>
              <a:rPr lang="fr-FR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fr-FR" sz="27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Retards</a:t>
            </a:r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668" y="2835964"/>
            <a:ext cx="6043402" cy="2458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794479" y="3225937"/>
            <a:ext cx="4624189" cy="2438404"/>
          </a:xfrm>
        </p:spPr>
        <p:txBody>
          <a:bodyPr>
            <a:norm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RETARD →  PASSAGE A LA VIE SCOLAIRE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→ BILLET DE RETARD</a:t>
            </a:r>
          </a:p>
          <a:p>
            <a:r>
              <a:rPr lang="fr-FR" sz="2000" dirty="0">
                <a:latin typeface="Comic Sans MS" panose="030F0702030302020204" pitchFamily="66" charset="0"/>
              </a:rPr>
              <a:t>=</a:t>
            </a:r>
          </a:p>
          <a:p>
            <a:r>
              <a:rPr lang="fr-F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30’ de retenue le soir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5418668" y="3387777"/>
            <a:ext cx="3635391" cy="677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668" y="717902"/>
            <a:ext cx="1899604" cy="2042349"/>
          </a:xfrm>
          <a:prstGeom prst="rect">
            <a:avLst/>
          </a:prstGeom>
        </p:spPr>
      </p:pic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3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93811" y="982131"/>
            <a:ext cx="3718455" cy="1853833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Carnet de correspondance</a:t>
            </a:r>
            <a:br>
              <a:rPr lang="fr-FR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br>
              <a:rPr lang="fr-FR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Absences</a:t>
            </a:r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0027" y="263135"/>
            <a:ext cx="4273048" cy="6399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824459" y="3031065"/>
            <a:ext cx="4594209" cy="3099912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Comic Sans MS" panose="030F0702030302020204" pitchFamily="66" charset="0"/>
              </a:rPr>
              <a:t>Si j’ai été absent → Je passe en VIE SCOLAIRE</a:t>
            </a:r>
          </a:p>
          <a:p>
            <a:r>
              <a:rPr lang="fr-FR" sz="1800" dirty="0">
                <a:latin typeface="Comic Sans MS" panose="030F0702030302020204" pitchFamily="66" charset="0"/>
              </a:rPr>
              <a:t>→ 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BILLET D’ABSENCE</a:t>
            </a:r>
          </a:p>
          <a:p>
            <a:endParaRPr lang="fr-FR" sz="1800" dirty="0">
              <a:latin typeface="Comic Sans MS" panose="030F0702030302020204" pitchFamily="66" charset="0"/>
            </a:endParaRPr>
          </a:p>
          <a:p>
            <a:r>
              <a:rPr lang="fr-FR" sz="1800" dirty="0">
                <a:latin typeface="Comic Sans MS" panose="030F0702030302020204" pitchFamily="66" charset="0"/>
              </a:rPr>
              <a:t>Mon billet d’absence doit être </a:t>
            </a:r>
            <a:r>
              <a:rPr lang="fr-FR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rempli par MES PARENTS</a:t>
            </a:r>
          </a:p>
          <a:p>
            <a:endParaRPr lang="fr-FR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5418668" y="599608"/>
            <a:ext cx="3230657" cy="42871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77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93811" y="982131"/>
            <a:ext cx="3718455" cy="1853833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Carnet </a:t>
            </a:r>
            <a:r>
              <a:rPr lang="fr-FR" sz="280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de correspondance</a:t>
            </a:r>
            <a:br>
              <a:rPr lang="fr-FR" sz="28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br>
              <a:rPr lang="fr-FR" sz="280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Règlement intérieur</a:t>
            </a:r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5096" y="0"/>
            <a:ext cx="4527881" cy="678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949038" y="3016075"/>
            <a:ext cx="4462412" cy="3114902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Comic Sans MS" panose="030F0702030302020204" pitchFamily="66" charset="0"/>
              </a:rPr>
              <a:t>NON – RESPECT de </a:t>
            </a:r>
            <a:r>
              <a:rPr lang="fr-FR" sz="2000">
                <a:latin typeface="Comic Sans MS" panose="030F0702030302020204" pitchFamily="66" charset="0"/>
              </a:rPr>
              <a:t>ces </a:t>
            </a:r>
            <a:r>
              <a:rPr lang="fr-FR" sz="2000" dirty="0">
                <a:latin typeface="Comic Sans MS" panose="030F0702030302020204" pitchFamily="66" charset="0"/>
              </a:rPr>
              <a:t>règles </a:t>
            </a:r>
          </a:p>
          <a:p>
            <a:r>
              <a:rPr lang="fr-FR" sz="2000">
                <a:latin typeface="Comic Sans MS" panose="030F0702030302020204" pitchFamily="66" charset="0"/>
              </a:rPr>
              <a:t>=</a:t>
            </a:r>
            <a:endParaRPr lang="fr-FR" sz="2000" dirty="0">
              <a:latin typeface="Comic Sans MS" panose="030F0702030302020204" pitchFamily="66" charset="0"/>
            </a:endParaRPr>
          </a:p>
          <a:p>
            <a:r>
              <a:rPr lang="fr-FR" sz="2000">
                <a:solidFill>
                  <a:srgbClr val="FF0000"/>
                </a:solidFill>
                <a:latin typeface="Comic Sans MS" panose="030F0702030302020204" pitchFamily="66" charset="0"/>
              </a:rPr>
              <a:t>PUNITION</a:t>
            </a:r>
            <a:endParaRPr lang="fr-F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fr-FR" sz="2000">
                <a:latin typeface="Comic Sans MS" panose="030F0702030302020204" pitchFamily="66" charset="0"/>
              </a:rPr>
              <a:t>Ou</a:t>
            </a:r>
            <a:endParaRPr lang="fr-FR" sz="2000" dirty="0">
              <a:latin typeface="Comic Sans MS" panose="030F0702030302020204" pitchFamily="66" charset="0"/>
            </a:endParaRPr>
          </a:p>
          <a:p>
            <a:r>
              <a:rPr lang="fr-FR" sz="2000">
                <a:solidFill>
                  <a:srgbClr val="FF0000"/>
                </a:solidFill>
                <a:latin typeface="Comic Sans MS" panose="030F0702030302020204" pitchFamily="66" charset="0"/>
              </a:rPr>
              <a:t>SANCTION</a:t>
            </a:r>
            <a:endParaRPr lang="fr-F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l"/>
            <a:endParaRPr lang="fr-FR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fr-FR" sz="2000" i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→ Activité sur le livret   </a:t>
            </a:r>
            <a:endParaRPr lang="fr-FR" sz="2000" i="1" dirty="0">
              <a:solidFill>
                <a:schemeClr val="accent2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Image 4">
            <a:hlinkClick r:id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26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Vérification des sacs</a:t>
            </a:r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0" y="2814983"/>
            <a:ext cx="2133600" cy="2095500"/>
          </a:xfr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2" y="2814983"/>
            <a:ext cx="1524000" cy="12954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598" y="2814983"/>
            <a:ext cx="838200" cy="11906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2" y="4639367"/>
            <a:ext cx="2286000" cy="14192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271218">
            <a:off x="8182112" y="4535017"/>
            <a:ext cx="1323008" cy="1323008"/>
          </a:xfrm>
          <a:prstGeom prst="rect">
            <a:avLst/>
          </a:prstGeom>
        </p:spPr>
      </p:pic>
      <p:pic>
        <p:nvPicPr>
          <p:cNvPr id="9" name="Image 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6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294788" y="1166191"/>
            <a:ext cx="3718455" cy="1523999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Emploi du Temps</a:t>
            </a:r>
            <a:br>
              <a:rPr lang="fr-FR" sz="32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endParaRPr lang="fr-FR" sz="32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8072" y="119270"/>
            <a:ext cx="4953829" cy="6605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940904" y="3031065"/>
            <a:ext cx="4426225" cy="3131196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Comic Sans MS" panose="030F0702030302020204" pitchFamily="66" charset="0"/>
              </a:rPr>
              <a:t>▪Repère-toi grâce au jour et aux horaires</a:t>
            </a:r>
          </a:p>
          <a:p>
            <a:r>
              <a:rPr lang="fr-FR" sz="1800" dirty="0">
                <a:latin typeface="Comic Sans MS" panose="030F0702030302020204" pitchFamily="66" charset="0"/>
              </a:rPr>
              <a:t>▪La </a:t>
            </a:r>
            <a:r>
              <a:rPr lang="fr-FR" sz="1800" b="1" u="sng" dirty="0">
                <a:latin typeface="Comic Sans MS" panose="030F0702030302020204" pitchFamily="66" charset="0"/>
              </a:rPr>
              <a:t>matière</a:t>
            </a:r>
            <a:r>
              <a:rPr lang="fr-FR" sz="1800" dirty="0">
                <a:latin typeface="Comic Sans MS" panose="030F0702030302020204" pitchFamily="66" charset="0"/>
              </a:rPr>
              <a:t>, la </a:t>
            </a:r>
            <a:r>
              <a:rPr lang="fr-FR" sz="1800" b="1" u="sng" dirty="0">
                <a:latin typeface="Comic Sans MS" panose="030F0702030302020204" pitchFamily="66" charset="0"/>
              </a:rPr>
              <a:t>salle</a:t>
            </a:r>
            <a:r>
              <a:rPr lang="fr-FR" sz="1800" dirty="0">
                <a:latin typeface="Comic Sans MS" panose="030F0702030302020204" pitchFamily="66" charset="0"/>
              </a:rPr>
              <a:t> et le </a:t>
            </a:r>
            <a:r>
              <a:rPr lang="fr-FR" sz="1800" b="1" u="sng" dirty="0">
                <a:latin typeface="Comic Sans MS" panose="030F0702030302020204" pitchFamily="66" charset="0"/>
              </a:rPr>
              <a:t>nom du professeur</a:t>
            </a:r>
            <a:r>
              <a:rPr lang="fr-FR" sz="1800" dirty="0">
                <a:latin typeface="Comic Sans MS" panose="030F0702030302020204" pitchFamily="66" charset="0"/>
              </a:rPr>
              <a:t> sont affichés pour chaque heure de cours</a:t>
            </a:r>
          </a:p>
          <a:p>
            <a:r>
              <a:rPr lang="fr-FR" sz="1800" dirty="0">
                <a:latin typeface="Comic Sans MS" panose="030F0702030302020204" pitchFamily="66" charset="0"/>
              </a:rPr>
              <a:t>▪ </a:t>
            </a:r>
            <a:r>
              <a:rPr lang="fr-FR" sz="1800" b="1" u="sng" dirty="0">
                <a:latin typeface="Comic Sans MS" panose="030F0702030302020204" pitchFamily="66" charset="0"/>
              </a:rPr>
              <a:t>P.E</a:t>
            </a:r>
            <a:r>
              <a:rPr lang="fr-FR" sz="1800" dirty="0">
                <a:latin typeface="Comic Sans MS" panose="030F0702030302020204" pitchFamily="66" charset="0"/>
              </a:rPr>
              <a:t> signifie « Permanence », c’est-à-dire qu’il n’y a pas cours</a:t>
            </a:r>
          </a:p>
          <a:p>
            <a:r>
              <a:rPr lang="fr-FR" sz="1800" dirty="0">
                <a:latin typeface="Comic Sans MS" panose="030F0702030302020204" pitchFamily="66" charset="0"/>
              </a:rPr>
              <a:t>▪ </a:t>
            </a:r>
            <a:r>
              <a:rPr lang="fr-FR" sz="1800" b="1" u="sng" dirty="0">
                <a:latin typeface="Comic Sans MS" panose="030F0702030302020204" pitchFamily="66" charset="0"/>
              </a:rPr>
              <a:t>« si » </a:t>
            </a:r>
            <a:r>
              <a:rPr lang="fr-FR" sz="1800" dirty="0">
                <a:latin typeface="Comic Sans MS" panose="030F0702030302020204" pitchFamily="66" charset="0"/>
              </a:rPr>
              <a:t>signifie Semaine impaire</a:t>
            </a:r>
          </a:p>
          <a:p>
            <a:r>
              <a:rPr lang="fr-FR" sz="1800" b="1" u="sng" dirty="0">
                <a:latin typeface="Comic Sans MS" panose="030F0702030302020204" pitchFamily="66" charset="0"/>
              </a:rPr>
              <a:t>« </a:t>
            </a:r>
            <a:r>
              <a:rPr lang="fr-FR" sz="1800" b="1" u="sng" dirty="0" err="1">
                <a:latin typeface="Comic Sans MS" panose="030F0702030302020204" pitchFamily="66" charset="0"/>
              </a:rPr>
              <a:t>sp</a:t>
            </a:r>
            <a:r>
              <a:rPr lang="fr-FR" sz="1800" b="1" u="sng" dirty="0">
                <a:latin typeface="Comic Sans MS" panose="030F0702030302020204" pitchFamily="66" charset="0"/>
              </a:rPr>
              <a:t> » </a:t>
            </a:r>
            <a:r>
              <a:rPr lang="fr-FR" sz="1800" dirty="0">
                <a:latin typeface="Comic Sans MS" panose="030F0702030302020204" pitchFamily="66" charset="0"/>
              </a:rPr>
              <a:t>signifie Semaine paire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5013243" y="914400"/>
            <a:ext cx="1626096" cy="23323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5055024" y="2252870"/>
            <a:ext cx="1001219" cy="9939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5243195" y="3191935"/>
            <a:ext cx="3101791" cy="10053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5243194" y="4837043"/>
            <a:ext cx="2231032" cy="1759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4940727" y="1695358"/>
            <a:ext cx="2984073" cy="40921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0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Faisons connaissance!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33670" y="2556932"/>
            <a:ext cx="10137913" cy="331893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fr-FR" sz="1800" b="1" dirty="0">
                <a:latin typeface="Comic Sans MS" panose="030F0702030302020204" pitchFamily="66" charset="0"/>
              </a:rPr>
              <a:t>Activité Présentation sur le livret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fr-FR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1.</a:t>
            </a: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 Remplis la 1</a:t>
            </a:r>
            <a:r>
              <a:rPr lang="fr-FR" sz="1800" baseline="30000" dirty="0">
                <a:latin typeface="Comic Sans MS" panose="030F0702030302020204" pitchFamily="66" charset="0"/>
                <a:sym typeface="Wingdings" panose="05000000000000000000" pitchFamily="2" charset="2"/>
              </a:rPr>
              <a:t>ère</a:t>
            </a: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 partie tout seul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fr-FR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2.</a:t>
            </a: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 Interroge ton camarade de table et note ses réponses dans la 2</a:t>
            </a:r>
            <a:r>
              <a:rPr lang="fr-FR" sz="1800" baseline="30000" dirty="0">
                <a:latin typeface="Comic Sans MS" panose="030F0702030302020204" pitchFamily="66" charset="0"/>
                <a:sym typeface="Wingdings" panose="05000000000000000000" pitchFamily="2" charset="2"/>
              </a:rPr>
              <a:t>ème</a:t>
            </a: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 partie de ta 	    fiche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fr-FR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3.</a:t>
            </a:r>
            <a:r>
              <a:rPr lang="fr-FR" sz="1800" dirty="0">
                <a:latin typeface="Comic Sans MS" panose="030F0702030302020204" pitchFamily="66" charset="0"/>
                <a:sym typeface="Wingdings" panose="05000000000000000000" pitchFamily="2" charset="2"/>
              </a:rPr>
              <a:t> Présentation de tous les élèves par leur camarade </a:t>
            </a:r>
            <a:endParaRPr lang="fr-FR" sz="1800" dirty="0">
              <a:latin typeface="Comic Sans MS" panose="030F0702030302020204" pitchFamily="66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8707" y="837370"/>
            <a:ext cx="1507891" cy="1448629"/>
          </a:xfrm>
          <a:prstGeom prst="rect">
            <a:avLst/>
          </a:prstGeom>
        </p:spPr>
      </p:pic>
      <p:pic>
        <p:nvPicPr>
          <p:cNvPr id="6" name="Image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9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295402" y="942376"/>
            <a:ext cx="9601196" cy="1303867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omic Sans MS" panose="030F0702030302020204" pitchFamily="66" charset="0"/>
              </a:rPr>
              <a:t>Je réussis mon année de 6ème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204966" y="3642098"/>
            <a:ext cx="287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Comic Sans MS" panose="030F0702030302020204" pitchFamily="66" charset="0"/>
              </a:rPr>
              <a:t>TRAVAILLER EN CLASSE</a:t>
            </a:r>
          </a:p>
          <a:p>
            <a:pPr algn="ctr"/>
            <a:r>
              <a:rPr lang="fr-FR" b="1" dirty="0">
                <a:latin typeface="Comic Sans MS" panose="030F0702030302020204" pitchFamily="66" charset="0"/>
              </a:rPr>
              <a:t>Faire de son mieux!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582" y="2524538"/>
            <a:ext cx="1088092" cy="10880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54" y="4544138"/>
            <a:ext cx="3212717" cy="2253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4656478" y="2829959"/>
            <a:ext cx="287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Comic Sans MS" panose="030F0702030302020204" pitchFamily="66" charset="0"/>
              </a:rPr>
              <a:t>FAIRE SES DEVOIRS</a:t>
            </a:r>
          </a:p>
          <a:p>
            <a:pPr algn="ctr"/>
            <a:r>
              <a:rPr lang="fr-FR" b="1" dirty="0">
                <a:latin typeface="Comic Sans MS" panose="030F0702030302020204" pitchFamily="66" charset="0"/>
              </a:rPr>
              <a:t>Préparer correctement son sac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860" y="3723860"/>
            <a:ext cx="2022270" cy="164055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9217" y="2892863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ZoneTexte 8"/>
          <p:cNvSpPr txBox="1"/>
          <p:nvPr/>
        </p:nvSpPr>
        <p:spPr>
          <a:xfrm>
            <a:off x="8107991" y="4948917"/>
            <a:ext cx="3081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Comic Sans MS" panose="030F0702030302020204" pitchFamily="66" charset="0"/>
              </a:rPr>
              <a:t>RESPECT</a:t>
            </a:r>
          </a:p>
          <a:p>
            <a:pPr algn="ctr"/>
            <a:r>
              <a:rPr lang="fr-FR" b="1" dirty="0">
                <a:latin typeface="Comic Sans MS" panose="030F0702030302020204" pitchFamily="66" charset="0"/>
              </a:rPr>
              <a:t>DES AUTRES, DES REGLES, DU MATERIEL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16946">
            <a:off x="9886112" y="1081042"/>
            <a:ext cx="1010486" cy="1165201"/>
          </a:xfrm>
          <a:prstGeom prst="rect">
            <a:avLst/>
          </a:prstGeom>
        </p:spPr>
      </p:pic>
      <p:pic>
        <p:nvPicPr>
          <p:cNvPr id="11" name="Imag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4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omic Sans MS" panose="030F0702030302020204" pitchFamily="66" charset="0"/>
              </a:rPr>
              <a:t>A Lundi! Avec…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046" y="3564802"/>
            <a:ext cx="2133600" cy="20955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298" y="2577835"/>
            <a:ext cx="1795551" cy="125956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4081" y="2721251"/>
            <a:ext cx="2171700" cy="134302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82564" y="3192709"/>
            <a:ext cx="1088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omic Sans MS" panose="030F0702030302020204" pitchFamily="66" charset="0"/>
              </a:rPr>
              <a:t>Le sac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61556" y="3837401"/>
            <a:ext cx="2879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omic Sans MS" panose="030F0702030302020204" pitchFamily="66" charset="0"/>
              </a:rPr>
              <a:t>Documents signés par les parents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224" y="3680206"/>
            <a:ext cx="2095500" cy="218122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259332" y="5373934"/>
            <a:ext cx="2879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omic Sans MS" panose="030F0702030302020204" pitchFamily="66" charset="0"/>
              </a:rPr>
              <a:t>Affaires de Sport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539724" y="4191344"/>
            <a:ext cx="2879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omic Sans MS" panose="030F0702030302020204" pitchFamily="66" charset="0"/>
              </a:rPr>
              <a:t>Affaires de Français pour le matin</a:t>
            </a:r>
          </a:p>
        </p:txBody>
      </p:sp>
      <p:pic>
        <p:nvPicPr>
          <p:cNvPr id="11" name="Imag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3896" y="5651322"/>
            <a:ext cx="510940" cy="51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2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549</TotalTime>
  <Words>258</Words>
  <Application>Microsoft Office PowerPoint</Application>
  <PresentationFormat>Grand écran</PresentationFormat>
  <Paragraphs>70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Comic Sans MS</vt:lpstr>
      <vt:lpstr>Garamond</vt:lpstr>
      <vt:lpstr>Wingdings</vt:lpstr>
      <vt:lpstr>Organique</vt:lpstr>
      <vt:lpstr>Bienvenue en classe de 6è1</vt:lpstr>
      <vt:lpstr>Communication Parents</vt:lpstr>
      <vt:lpstr>Organisation de la journée</vt:lpstr>
      <vt:lpstr>Etat des Livres</vt:lpstr>
      <vt:lpstr>Carnet de correspondance  L’équipe éducative</vt:lpstr>
      <vt:lpstr>Carnet de correspondance  Retards</vt:lpstr>
      <vt:lpstr>Carnet de correspondance  Absences</vt:lpstr>
      <vt:lpstr>Carnet de correspondance  Règlement intérieur</vt:lpstr>
      <vt:lpstr>Vérification des sacs</vt:lpstr>
      <vt:lpstr>Emploi du Temps </vt:lpstr>
      <vt:lpstr>Faisons connaissance!</vt:lpstr>
      <vt:lpstr>Je réussis mon année de 6ème</vt:lpstr>
      <vt:lpstr>A Lundi! Avec…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en classe de 6è1</dc:title>
  <dc:creator>mickael galan</dc:creator>
  <cp:lastModifiedBy>mickael galan</cp:lastModifiedBy>
  <cp:revision>22</cp:revision>
  <dcterms:created xsi:type="dcterms:W3CDTF">2016-08-31T17:43:04Z</dcterms:created>
  <dcterms:modified xsi:type="dcterms:W3CDTF">2016-09-01T17:42:15Z</dcterms:modified>
</cp:coreProperties>
</file>